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84" r:id="rId10"/>
    <p:sldId id="28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6" r:id="rId20"/>
    <p:sldId id="277" r:id="rId21"/>
    <p:sldId id="272" r:id="rId22"/>
    <p:sldId id="279" r:id="rId23"/>
    <p:sldId id="280" r:id="rId24"/>
    <p:sldId id="281" r:id="rId25"/>
    <p:sldId id="282" r:id="rId26"/>
    <p:sldId id="274" r:id="rId27"/>
    <p:sldId id="286" r:id="rId28"/>
    <p:sldId id="287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34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8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6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4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9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7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6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6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8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6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272721"/>
          </a:xfrm>
        </p:spPr>
        <p:txBody>
          <a:bodyPr/>
          <a:lstStyle/>
          <a:p>
            <a:r>
              <a:rPr lang="en-US" cap="all" dirty="0"/>
              <a:t>AWSOME WEBSITE MERCH STORE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96595" y="4455620"/>
            <a:ext cx="3061855" cy="1862053"/>
          </a:xfrm>
        </p:spPr>
        <p:txBody>
          <a:bodyPr>
            <a:normAutofit fontScale="25000" lnSpcReduction="20000"/>
          </a:bodyPr>
          <a:lstStyle/>
          <a:p>
            <a:pPr>
              <a:spcAft>
                <a:spcPts val="0"/>
              </a:spcAft>
            </a:pPr>
            <a:r>
              <a:rPr lang="ru-RU" sz="4800" dirty="0"/>
              <a:t>Выполнили студенты 3 курса</a:t>
            </a:r>
          </a:p>
          <a:p>
            <a:pPr>
              <a:spcAft>
                <a:spcPts val="0"/>
              </a:spcAft>
            </a:pPr>
            <a:r>
              <a:rPr lang="ru-RU" sz="4800" dirty="0"/>
              <a:t>группы КС-31</a:t>
            </a:r>
          </a:p>
          <a:p>
            <a:pPr>
              <a:spcAft>
                <a:spcPts val="0"/>
              </a:spcAft>
            </a:pPr>
            <a:r>
              <a:rPr lang="ru-RU" sz="4800" dirty="0"/>
              <a:t>Нелипа Александр</a:t>
            </a:r>
          </a:p>
          <a:p>
            <a:pPr>
              <a:spcAft>
                <a:spcPts val="0"/>
              </a:spcAft>
            </a:pPr>
            <a:r>
              <a:rPr lang="ru-RU" sz="4800" dirty="0" err="1"/>
              <a:t>Кочерещенко</a:t>
            </a:r>
            <a:r>
              <a:rPr lang="ru-RU" sz="4800" dirty="0"/>
              <a:t> Захар</a:t>
            </a:r>
          </a:p>
          <a:p>
            <a:pPr>
              <a:spcAft>
                <a:spcPts val="0"/>
              </a:spcAft>
            </a:pPr>
            <a:r>
              <a:rPr lang="ru-RU" sz="4800" dirty="0"/>
              <a:t>Чудная Валерия</a:t>
            </a:r>
          </a:p>
          <a:p>
            <a:pPr>
              <a:spcAft>
                <a:spcPts val="0"/>
              </a:spcAft>
            </a:pPr>
            <a:r>
              <a:rPr lang="ru-RU" sz="4800" dirty="0"/>
              <a:t>группы КС-32</a:t>
            </a:r>
          </a:p>
          <a:p>
            <a:pPr>
              <a:spcAft>
                <a:spcPts val="0"/>
              </a:spcAft>
            </a:pPr>
            <a:r>
              <a:rPr lang="ru-RU" sz="4800" dirty="0" err="1"/>
              <a:t>Затерка</a:t>
            </a:r>
            <a:r>
              <a:rPr lang="ru-RU" sz="4800" dirty="0"/>
              <a:t> Павел</a:t>
            </a:r>
          </a:p>
          <a:p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97" y="1507100"/>
            <a:ext cx="2572728" cy="26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7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92" y="187555"/>
            <a:ext cx="10531706" cy="60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4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</a:t>
            </a:r>
            <a:r>
              <a:rPr lang="ru-RU" dirty="0" smtClean="0"/>
              <a:t>Инструменты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TRIGGERS: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logger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validator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VIEWS: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 smtClean="0"/>
              <a:t>products_in_stock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QUERIES: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Get products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Get amount of selected products in stock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Get full details of selected product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Get details of active user order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51" y="178229"/>
            <a:ext cx="2029229" cy="14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 сайта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20" y="1846263"/>
            <a:ext cx="817048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сайта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225" y="1846263"/>
            <a:ext cx="462787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сайта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7627" y="1846263"/>
            <a:ext cx="517707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входа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120" y="1846263"/>
            <a:ext cx="696208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регистрации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188" y="1846263"/>
            <a:ext cx="556194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Каталог товаров</a:t>
            </a:r>
            <a:r>
              <a:rPr lang="en-US" dirty="0" smtClean="0"/>
              <a:t> </a:t>
            </a:r>
            <a:r>
              <a:rPr lang="uk-UA" dirty="0" smtClean="0"/>
              <a:t>с атрибутами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283" y="1846263"/>
            <a:ext cx="644175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Каталог </a:t>
            </a:r>
            <a:r>
              <a:rPr lang="ru-RU" dirty="0" smtClean="0"/>
              <a:t>товаров без атрибутов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540" y="1846263"/>
            <a:ext cx="49452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3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</a:t>
            </a:r>
            <a:r>
              <a:rPr lang="ru-RU" dirty="0" smtClean="0"/>
              <a:t>товара с возможностью смены цвета и размера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469" y="1846263"/>
            <a:ext cx="60873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5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команды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3" y="1737360"/>
            <a:ext cx="1961804" cy="1961804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20" y="3394319"/>
            <a:ext cx="1307290" cy="21501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31" y="1863813"/>
            <a:ext cx="2790476" cy="15238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83" y="3591053"/>
            <a:ext cx="1762371" cy="1743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65" y="1863813"/>
            <a:ext cx="2171700" cy="19267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05" y="1863813"/>
            <a:ext cx="2171700" cy="192679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15" y="3591053"/>
            <a:ext cx="1661600" cy="17433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5830" y="3387623"/>
            <a:ext cx="1747250" cy="21568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3091" y="5602778"/>
            <a:ext cx="163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Condensed" panose="020B0502040204020203" pitchFamily="34" charset="0"/>
              </a:rPr>
              <a:t>Нелипа Александр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302466" y="560277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>
                <a:latin typeface="Bahnschrift Condensed" panose="020B0502040204020203" pitchFamily="34" charset="0"/>
              </a:rPr>
              <a:t>Затерка</a:t>
            </a:r>
            <a:r>
              <a:rPr lang="ru-RU" dirty="0" smtClean="0">
                <a:latin typeface="Bahnschrift Condensed" panose="020B0502040204020203" pitchFamily="34" charset="0"/>
              </a:rPr>
              <a:t> Павел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093006" y="560277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Bahnschrift Condensed" panose="020B0502040204020203" pitchFamily="34" charset="0"/>
              </a:rPr>
              <a:t>Чудная Валерия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420910" y="5602778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>
                <a:latin typeface="Bahnschrift Condensed" panose="020B0502040204020203" pitchFamily="34" charset="0"/>
              </a:rPr>
              <a:t>Кочерещенко</a:t>
            </a:r>
            <a:r>
              <a:rPr lang="ru-RU" dirty="0" smtClean="0">
                <a:latin typeface="Bahnschrift Condensed" panose="020B0502040204020203" pitchFamily="34" charset="0"/>
              </a:rPr>
              <a:t> Захар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26" y="280852"/>
            <a:ext cx="2479154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товара с возможностью смены цвета и размера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346" y="1846263"/>
            <a:ext cx="53636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3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товара которого нет в наличии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296" y="1846263"/>
            <a:ext cx="68237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пустой корзины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62" y="1846263"/>
            <a:ext cx="5204202" cy="40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931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корзины с добавленными товарами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42" y="1846263"/>
            <a:ext cx="6962641" cy="40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443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оформления заказа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3" y="1846263"/>
            <a:ext cx="5185740" cy="4022725"/>
          </a:xfrm>
        </p:spPr>
      </p:pic>
    </p:spTree>
    <p:extLst>
      <p:ext uri="{BB962C8B-B14F-4D97-AF65-F5344CB8AC3E}">
        <p14:creationId xmlns:p14="http://schemas.microsoft.com/office/powerpoint/2010/main" val="1889736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личного </a:t>
            </a:r>
            <a:r>
              <a:rPr lang="ru-RU" dirty="0" smtClean="0"/>
              <a:t>кабинета</a:t>
            </a:r>
            <a:r>
              <a:rPr lang="en-US" dirty="0" smtClean="0"/>
              <a:t> </a:t>
            </a:r>
            <a:r>
              <a:rPr lang="uk-UA" dirty="0" smtClean="0"/>
              <a:t>без </a:t>
            </a:r>
            <a:r>
              <a:rPr lang="uk-UA" dirty="0" err="1" smtClean="0"/>
              <a:t>заказов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76" y="1846263"/>
            <a:ext cx="549837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1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личного кабинета</a:t>
            </a:r>
            <a:r>
              <a:rPr lang="en-US" dirty="0"/>
              <a:t> </a:t>
            </a:r>
            <a:r>
              <a:rPr lang="uk-UA" dirty="0" smtClean="0"/>
              <a:t>с заказами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26" y="1846263"/>
            <a:ext cx="316627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800" dirty="0" smtClean="0"/>
              <a:t> Анализ предметной области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 smtClean="0"/>
              <a:t> Анализ имеющихся аналогов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 smtClean="0"/>
              <a:t> Проектирование БД и приложения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 smtClean="0"/>
              <a:t> Выбор программных средств реализации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 smtClean="0"/>
              <a:t> Разработка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 smtClean="0"/>
              <a:t> Тестирование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37" y="286603"/>
            <a:ext cx="2431343" cy="13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Главная </a:t>
            </a:r>
            <a:r>
              <a:rPr lang="ru-RU" sz="2400" dirty="0"/>
              <a:t>страница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Каталог </a:t>
            </a:r>
            <a:r>
              <a:rPr lang="ru-RU" sz="2400" dirty="0"/>
              <a:t>товаров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Страница </a:t>
            </a:r>
            <a:r>
              <a:rPr lang="ru-RU" sz="2400" dirty="0"/>
              <a:t>товара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Страница </a:t>
            </a:r>
            <a:r>
              <a:rPr lang="ru-RU" sz="2400" dirty="0"/>
              <a:t>корзины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Страница </a:t>
            </a:r>
            <a:r>
              <a:rPr lang="ru-RU" sz="2400" dirty="0"/>
              <a:t>входа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Страница </a:t>
            </a:r>
            <a:r>
              <a:rPr lang="ru-RU" sz="2400" dirty="0"/>
              <a:t>регистрации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Страница </a:t>
            </a:r>
            <a:r>
              <a:rPr lang="ru-RU" sz="2400" dirty="0"/>
              <a:t>личного профиля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Страница </a:t>
            </a:r>
            <a:r>
              <a:rPr lang="ru-RU" sz="2400" dirty="0"/>
              <a:t>оформления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37" y="286603"/>
            <a:ext cx="2431343" cy="13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7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внимание. Будем рады ответить на Ваши вопросы!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24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800" dirty="0" smtClean="0"/>
              <a:t>Продажа </a:t>
            </a:r>
            <a:r>
              <a:rPr lang="ru-RU" sz="2800" dirty="0"/>
              <a:t>коллекционных товаров (</a:t>
            </a:r>
            <a:r>
              <a:rPr lang="ru-RU" sz="2800" dirty="0" err="1"/>
              <a:t>merchandise</a:t>
            </a:r>
            <a:r>
              <a:rPr lang="ru-RU" sz="2800" dirty="0"/>
              <a:t>) </a:t>
            </a:r>
            <a:r>
              <a:rPr lang="ru-RU" sz="2800" dirty="0" smtClean="0"/>
              <a:t>- </a:t>
            </a:r>
            <a:r>
              <a:rPr lang="ru-RU" sz="2800" dirty="0"/>
              <a:t>официальной продукции с символикой музыкальных коллективов, </a:t>
            </a:r>
            <a:r>
              <a:rPr lang="ru-RU" sz="2800" dirty="0" err="1"/>
              <a:t>блоггеров</a:t>
            </a:r>
            <a:r>
              <a:rPr lang="ru-RU" sz="2800" dirty="0"/>
              <a:t>, спортивных и </a:t>
            </a:r>
            <a:r>
              <a:rPr lang="ru-RU" sz="2800" dirty="0" err="1"/>
              <a:t>киберспортивных</a:t>
            </a:r>
            <a:r>
              <a:rPr lang="ru-RU" sz="2800" dirty="0"/>
              <a:t> команд, кинофильмов и сериалов, компьютерных игр, книг.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8" y="462417"/>
            <a:ext cx="1318952" cy="10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1 Проведение анализа предметной области и средств реализации программного </a:t>
            </a:r>
            <a:r>
              <a:rPr lang="ru-RU" sz="2800" dirty="0" smtClean="0"/>
              <a:t>обеспечения</a:t>
            </a:r>
            <a:endParaRPr lang="ru-RU" sz="2800" dirty="0"/>
          </a:p>
          <a:p>
            <a:r>
              <a:rPr lang="ru-RU" sz="2800" dirty="0"/>
              <a:t>2 Анализ имеющихся </a:t>
            </a:r>
            <a:r>
              <a:rPr lang="ru-RU" sz="2800" dirty="0" smtClean="0"/>
              <a:t>аналогов</a:t>
            </a:r>
            <a:endParaRPr lang="ru-RU" sz="2800" dirty="0"/>
          </a:p>
          <a:p>
            <a:r>
              <a:rPr lang="ru-RU" sz="2800" dirty="0"/>
              <a:t>3 Проектирование базы данных и основного функционала </a:t>
            </a:r>
            <a:r>
              <a:rPr lang="ru-RU" sz="2800" dirty="0" smtClean="0"/>
              <a:t>систем</a:t>
            </a:r>
            <a:endParaRPr lang="ru-RU" sz="2800" dirty="0"/>
          </a:p>
          <a:p>
            <a:r>
              <a:rPr lang="ru-RU" sz="2800" dirty="0"/>
              <a:t>4 Выбор программных средств для </a:t>
            </a:r>
            <a:r>
              <a:rPr lang="ru-RU" sz="2800" dirty="0" smtClean="0"/>
              <a:t>реализации</a:t>
            </a:r>
            <a:endParaRPr lang="ru-RU" sz="2800" dirty="0"/>
          </a:p>
          <a:p>
            <a:r>
              <a:rPr lang="ru-RU" sz="2800" dirty="0"/>
              <a:t>5 Разработка </a:t>
            </a:r>
            <a:r>
              <a:rPr lang="ru-RU" sz="2800" dirty="0" smtClean="0"/>
              <a:t>программы</a:t>
            </a:r>
            <a:endParaRPr lang="ru-RU" sz="2800" dirty="0"/>
          </a:p>
          <a:p>
            <a:r>
              <a:rPr lang="ru-RU" sz="2800" dirty="0"/>
              <a:t>6 Тестирование работоспособности созданной </a:t>
            </a:r>
            <a:r>
              <a:rPr lang="ru-RU" sz="2800" dirty="0" smtClean="0"/>
              <a:t>программы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41" y="286603"/>
            <a:ext cx="1850539" cy="13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и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smtClean="0"/>
              <a:t>MySQL</a:t>
            </a: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err="1" smtClean="0"/>
              <a:t>SQLyog</a:t>
            </a: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/>
              <a:t>Data Grip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smtClean="0"/>
              <a:t>Java </a:t>
            </a:r>
            <a:endParaRPr lang="ru-RU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 smtClean="0"/>
              <a:t>IntelliJ IDEA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smtClean="0"/>
              <a:t>JavaScript </a:t>
            </a:r>
            <a:endParaRPr lang="ru-RU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 smtClean="0"/>
              <a:t>Sublime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err="1" smtClean="0"/>
              <a:t>Git</a:t>
            </a:r>
            <a:endParaRPr lang="en-US" sz="3200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46" y="286603"/>
            <a:ext cx="1376251" cy="13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Конкуренты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Item</a:t>
            </a:r>
            <a:r>
              <a:rPr lang="ru-RU" sz="3200" dirty="0" smtClean="0"/>
              <a:t> </a:t>
            </a:r>
            <a:r>
              <a:rPr lang="en-US" sz="3200" dirty="0"/>
              <a:t>s</a:t>
            </a:r>
            <a:r>
              <a:rPr lang="en-US" sz="3200" dirty="0" smtClean="0"/>
              <a:t>hop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Geek point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Cosmic shop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08" y="178229"/>
            <a:ext cx="1572072" cy="14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products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products_attributes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products_in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products_out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products_orders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categories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shipping_addresses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shipping_methods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track_orders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active-orders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logger</a:t>
            </a:r>
            <a:endParaRPr lang="en-US" dirty="0"/>
          </a:p>
          <a:p>
            <a:endParaRPr lang="en-US" dirty="0"/>
          </a:p>
          <a:p>
            <a:endParaRPr lang="uk-UA" dirty="0" smtClean="0"/>
          </a:p>
          <a:p>
            <a:endParaRPr lang="ru-RU" dirty="0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17" y="286603"/>
            <a:ext cx="1801963" cy="13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" y="251200"/>
            <a:ext cx="11072553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 приложения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5" y="457886"/>
            <a:ext cx="1970115" cy="1108190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Просмотр каталога товаров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Регистрация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Вход в аккаунт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Просмотр профиля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Просмотр заказов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Просмотр определенного товара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Добавление в корзину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Заказать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4963816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</TotalTime>
  <Words>339</Words>
  <Application>Microsoft Office PowerPoint</Application>
  <PresentationFormat>Широкоэкранный</PresentationFormat>
  <Paragraphs>110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Bahnschrift Condensed</vt:lpstr>
      <vt:lpstr>Calibri</vt:lpstr>
      <vt:lpstr>Calibri Light</vt:lpstr>
      <vt:lpstr>Wingdings</vt:lpstr>
      <vt:lpstr>Ретро</vt:lpstr>
      <vt:lpstr>AWSOME WEBSITE MERCH STORE</vt:lpstr>
      <vt:lpstr>Состав команды</vt:lpstr>
      <vt:lpstr>Предметная область</vt:lpstr>
      <vt:lpstr>Этапы</vt:lpstr>
      <vt:lpstr>Инструменты и технологии</vt:lpstr>
      <vt:lpstr>Конкуренты</vt:lpstr>
      <vt:lpstr>Проектирование базы данных</vt:lpstr>
      <vt:lpstr>Презентация PowerPoint</vt:lpstr>
      <vt:lpstr>Проектирование приложения</vt:lpstr>
      <vt:lpstr>Презентация PowerPoint</vt:lpstr>
      <vt:lpstr>SQL Инструменты</vt:lpstr>
      <vt:lpstr>Главная страница сайта</vt:lpstr>
      <vt:lpstr>Главная страница сайта</vt:lpstr>
      <vt:lpstr>Главная страница сайта</vt:lpstr>
      <vt:lpstr>Страница входа</vt:lpstr>
      <vt:lpstr>Страница регистрации</vt:lpstr>
      <vt:lpstr>Каталог товаров с атрибутами</vt:lpstr>
      <vt:lpstr>Каталог товаров без атрибутов</vt:lpstr>
      <vt:lpstr>Страница товара с возможностью смены цвета и размера</vt:lpstr>
      <vt:lpstr>Страница товара с возможностью смены цвета и размера</vt:lpstr>
      <vt:lpstr>Страница товара которого нет в наличии</vt:lpstr>
      <vt:lpstr>Страница пустой корзины</vt:lpstr>
      <vt:lpstr>Страница корзины с добавленными товарами</vt:lpstr>
      <vt:lpstr>Страница оформления заказа</vt:lpstr>
      <vt:lpstr>Страница личного кабинета без заказов</vt:lpstr>
      <vt:lpstr>Страница личного кабинета с заказами</vt:lpstr>
      <vt:lpstr>Результат</vt:lpstr>
      <vt:lpstr>Результат</vt:lpstr>
      <vt:lpstr>Спасибо за внимание. Будем рады ответить на Ваши вопросы!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AWSOME WEBSITE MERCH STORE</dc:title>
  <dc:creator>Александр Нелипа</dc:creator>
  <cp:lastModifiedBy>Александр Нелипа</cp:lastModifiedBy>
  <cp:revision>50</cp:revision>
  <dcterms:created xsi:type="dcterms:W3CDTF">2020-05-11T15:10:35Z</dcterms:created>
  <dcterms:modified xsi:type="dcterms:W3CDTF">2020-05-18T17:10:41Z</dcterms:modified>
</cp:coreProperties>
</file>